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003D55B-BD31-487F-A57C-9D02D7823233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5BCBBD9-5C66-4872-8F25-C08AA4E64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50006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Министерство сельского хозяйства 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Республики Калмыкия 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43314"/>
            <a:ext cx="7772400" cy="95611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ВЕДОМСТВЕННЫЙ ПРОЕКТ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«РАЗВИТИЕ ЖИЛИЩНОГО СТРОИТЕЛЬСТВА НА СЕЛЬСКИХ ТЕРРИТОРИЯХ И ПОВЫШЕНИЕ УРОВНЯ БЛАГОУСТРОЙСТВА ДОМОВЛАДЕНИЙ»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2628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Министерство сельского хозяйства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Республики Калмыкия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571612"/>
            <a:ext cx="8183880" cy="4500594"/>
          </a:xfrm>
        </p:spPr>
        <p:txBody>
          <a:bodyPr>
            <a:normAutofit/>
          </a:bodyPr>
          <a:lstStyle/>
          <a:p>
            <a:pPr algn="ctr"/>
            <a:endParaRPr lang="ru-RU" sz="2000" dirty="0" smtClean="0"/>
          </a:p>
          <a:p>
            <a:pPr algn="ctr">
              <a:buNone/>
            </a:pPr>
            <a:r>
              <a:rPr lang="ru-RU" sz="2400" b="1" dirty="0" smtClean="0"/>
              <a:t>Обустройство объектами инженерной инфраструктуры </a:t>
            </a:r>
          </a:p>
          <a:p>
            <a:pPr algn="ctr">
              <a:buNone/>
            </a:pPr>
            <a:r>
              <a:rPr lang="ru-RU" sz="2400" b="1" dirty="0" smtClean="0"/>
              <a:t>и благоустройство площадок, расположенных на сельских территориях, под компактную жилищную застройку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357166"/>
            <a:ext cx="8183880" cy="6143668"/>
          </a:xfrm>
        </p:spPr>
        <p:txBody>
          <a:bodyPr/>
          <a:lstStyle/>
          <a:p>
            <a:pPr>
              <a:buNone/>
            </a:pPr>
            <a:r>
              <a:rPr lang="ru-RU" sz="1400" b="1" dirty="0" smtClean="0"/>
              <a:t>На какие цели предоставляются субсидия?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Субсидия предоставляется в целях </a:t>
            </a:r>
            <a:r>
              <a:rPr lang="ru-RU" sz="1400" dirty="0" err="1" smtClean="0"/>
              <a:t>софинасирования</a:t>
            </a:r>
            <a:r>
              <a:rPr lang="ru-RU" sz="1400" dirty="0" smtClean="0"/>
              <a:t> расходных обязательств муниципальных образований, предусматривающих мероприятия по реализации проектов по обустройству объектами инженерной инфраструктуры и благоустройству площадок под компактную жилищную застройку (проект компактной жилищной застройки).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b="1" dirty="0" smtClean="0"/>
              <a:t>Какие объекты включаются в проект компактной жилищной застройки?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1) строительство объектов инженерной инфраструктуры; </a:t>
            </a:r>
          </a:p>
          <a:p>
            <a:pPr>
              <a:buNone/>
            </a:pPr>
            <a:r>
              <a:rPr lang="ru-RU" sz="1400" dirty="0" smtClean="0"/>
              <a:t>2) организация уличного освещения, строительство улично-дорожной сети, а также благоустройство территории (в том числе озеленение). 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endParaRPr lang="ru-RU" sz="1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13292"/>
          </a:xfrm>
        </p:spPr>
        <p:txBody>
          <a:bodyPr>
            <a:normAutofit/>
          </a:bodyPr>
          <a:lstStyle/>
          <a:p>
            <a:endParaRPr lang="ru-RU" sz="1400" b="1" dirty="0" smtClean="0"/>
          </a:p>
          <a:p>
            <a:pPr>
              <a:buNone/>
            </a:pPr>
            <a:r>
              <a:rPr lang="ru-RU" sz="1500" b="1" dirty="0" smtClean="0"/>
              <a:t>Какие необходимы документы? </a:t>
            </a:r>
          </a:p>
          <a:p>
            <a:endParaRPr lang="ru-RU" sz="1500" dirty="0" smtClean="0"/>
          </a:p>
          <a:p>
            <a:pPr>
              <a:buNone/>
            </a:pPr>
            <a:r>
              <a:rPr lang="ru-RU" sz="1500" b="1" dirty="0" smtClean="0"/>
              <a:t>Реестр проектов компактной жилищной застройки, разработанных в соответствии с документами территориального планирования, с указанием</a:t>
            </a:r>
            <a:r>
              <a:rPr lang="ru-RU" sz="1500" dirty="0" smtClean="0"/>
              <a:t>: </a:t>
            </a:r>
          </a:p>
          <a:p>
            <a:pPr>
              <a:buNone/>
            </a:pPr>
            <a:r>
              <a:rPr lang="ru-RU" sz="1500" dirty="0" smtClean="0"/>
              <a:t>наименования объекта (проекта), местонахождения, мощности, сроков строительства и ввода в эксплуатацию, стоимости (предельной стоимости) </a:t>
            </a:r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r>
              <a:rPr lang="ru-RU" sz="1500" dirty="0" smtClean="0"/>
              <a:t>объема бюджетных ассигнований бюджета субъекта Российской Федерации и местных бюджетов на финансовое обеспечение расходных обязательств </a:t>
            </a:r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r>
              <a:rPr lang="ru-RU" sz="1500" dirty="0" smtClean="0"/>
              <a:t>информации о наличии положительного заключения государственной экспертизы проектной документации и результатов инженерных изысканий, выполненных для подготовки такой проектной документации и положительного заключения о достоверности определения сметной стоимости объекта капитального строительства</a:t>
            </a:r>
          </a:p>
          <a:p>
            <a:pPr>
              <a:buNone/>
            </a:pPr>
            <a:endParaRPr lang="ru-RU" sz="1500" dirty="0" smtClean="0"/>
          </a:p>
          <a:p>
            <a:pPr>
              <a:buNone/>
            </a:pPr>
            <a:r>
              <a:rPr lang="ru-RU" sz="1500" dirty="0" smtClean="0"/>
              <a:t> паспорта проектов компактной жилищной застройки. </a:t>
            </a:r>
            <a:endParaRPr lang="ru-RU" sz="15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247</TotalTime>
  <Words>208</Words>
  <Application>Microsoft Office PowerPoint</Application>
  <PresentationFormat>Экран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Министерство сельского хозяйства  Республики Калмыкия </vt:lpstr>
      <vt:lpstr>Министерство сельского хозяйства  Республики Калмыкия </vt:lpstr>
      <vt:lpstr>Слайд 3</vt:lpstr>
      <vt:lpstr>Слайд 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сельского хозяйства  Республики Калмыкия </dc:title>
  <dc:creator>Валерий</dc:creator>
  <cp:lastModifiedBy>Admin</cp:lastModifiedBy>
  <cp:revision>23</cp:revision>
  <dcterms:created xsi:type="dcterms:W3CDTF">2019-11-07T06:54:30Z</dcterms:created>
  <dcterms:modified xsi:type="dcterms:W3CDTF">2019-11-11T12:46:16Z</dcterms:modified>
</cp:coreProperties>
</file>